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505D-9360-4454-8A29-A1268638B62F}" type="datetimeFigureOut">
              <a:rPr lang="fr-FR" smtClean="0"/>
              <a:t>02/06/2020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5FAF-5CFE-47F7-9446-04308E7F9B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946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505D-9360-4454-8A29-A1268638B62F}" type="datetimeFigureOut">
              <a:rPr lang="fr-FR" smtClean="0"/>
              <a:t>02/06/2020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5FAF-5CFE-47F7-9446-04308E7F9B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55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505D-9360-4454-8A29-A1268638B62F}" type="datetimeFigureOut">
              <a:rPr lang="fr-FR" smtClean="0"/>
              <a:t>02/06/2020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5FAF-5CFE-47F7-9446-04308E7F9B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505D-9360-4454-8A29-A1268638B62F}" type="datetimeFigureOut">
              <a:rPr lang="fr-FR" smtClean="0"/>
              <a:t>02/06/2020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5FAF-5CFE-47F7-9446-04308E7F9B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1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505D-9360-4454-8A29-A1268638B62F}" type="datetimeFigureOut">
              <a:rPr lang="fr-FR" smtClean="0"/>
              <a:t>02/06/2020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5FAF-5CFE-47F7-9446-04308E7F9B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980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505D-9360-4454-8A29-A1268638B62F}" type="datetimeFigureOut">
              <a:rPr lang="fr-FR" smtClean="0"/>
              <a:t>02/06/2020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5FAF-5CFE-47F7-9446-04308E7F9B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976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505D-9360-4454-8A29-A1268638B62F}" type="datetimeFigureOut">
              <a:rPr lang="fr-FR" smtClean="0"/>
              <a:t>02/06/2020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5FAF-5CFE-47F7-9446-04308E7F9B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3163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505D-9360-4454-8A29-A1268638B62F}" type="datetimeFigureOut">
              <a:rPr lang="fr-FR" smtClean="0"/>
              <a:t>02/06/2020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5FAF-5CFE-47F7-9446-04308E7F9B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762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505D-9360-4454-8A29-A1268638B62F}" type="datetimeFigureOut">
              <a:rPr lang="fr-FR" smtClean="0"/>
              <a:t>02/06/2020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5FAF-5CFE-47F7-9446-04308E7F9B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824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505D-9360-4454-8A29-A1268638B62F}" type="datetimeFigureOut">
              <a:rPr lang="fr-FR" smtClean="0"/>
              <a:t>02/06/2020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5FAF-5CFE-47F7-9446-04308E7F9B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9147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C505D-9360-4454-8A29-A1268638B62F}" type="datetimeFigureOut">
              <a:rPr lang="fr-FR" smtClean="0"/>
              <a:t>02/06/2020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5FAF-5CFE-47F7-9446-04308E7F9B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353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C505D-9360-4454-8A29-A1268638B62F}" type="datetimeFigureOut">
              <a:rPr lang="fr-FR" smtClean="0"/>
              <a:t>02/06/2020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F5FAF-5CFE-47F7-9446-04308E7F9B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3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3232007" y="1124744"/>
            <a:ext cx="1944216" cy="1944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 smtClean="0"/>
              <a:t>  96%</a:t>
            </a:r>
            <a:endParaRPr lang="fr-FR" sz="40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5292080" y="1912186"/>
            <a:ext cx="3487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Taux de satisfaction clients en 2019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7" name="Pentagone 6"/>
          <p:cNvSpPr/>
          <p:nvPr/>
        </p:nvSpPr>
        <p:spPr>
          <a:xfrm>
            <a:off x="537633" y="3573016"/>
            <a:ext cx="8241491" cy="141526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3600" dirty="0" smtClean="0"/>
              <a:t>+ de 172 </a:t>
            </a:r>
            <a:r>
              <a:rPr lang="fr-FR" dirty="0" smtClean="0"/>
              <a:t>stagiaires en 2019    </a:t>
            </a:r>
            <a:r>
              <a:rPr lang="fr-FR" sz="3600" dirty="0" smtClean="0"/>
              <a:t>2247 heures </a:t>
            </a:r>
            <a:r>
              <a:rPr lang="fr-FR" dirty="0" smtClean="0"/>
              <a:t>de formations    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17224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19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Oceanet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Nelly Suzineau</dc:creator>
  <cp:lastModifiedBy>Nelly Suzineau</cp:lastModifiedBy>
  <cp:revision>2</cp:revision>
  <dcterms:created xsi:type="dcterms:W3CDTF">2020-06-02T13:43:42Z</dcterms:created>
  <dcterms:modified xsi:type="dcterms:W3CDTF">2020-06-02T13:57:40Z</dcterms:modified>
</cp:coreProperties>
</file>